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6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17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66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75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9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7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23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96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57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2015-11-16T12:17:00Z</dcterms:created>
  <dcterms:modified xsi:type="dcterms:W3CDTF">2015-11-16T12:20:52Z</dcterms:modified>
</cp:coreProperties>
</file>